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4DAC94-34D6-4F00-85C5-A0BBAF81F14F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4ECDD1-D16E-427D-9ECD-FBD43B2EF0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991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AF09-B316-47AE-83AE-B5A7F3DE6356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316C-2A01-4DA3-A2BB-4A6D2F9B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637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AF09-B316-47AE-83AE-B5A7F3DE6356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316C-2A01-4DA3-A2BB-4A6D2F9B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301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AF09-B316-47AE-83AE-B5A7F3DE6356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316C-2A01-4DA3-A2BB-4A6D2F9B677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2819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AF09-B316-47AE-83AE-B5A7F3DE6356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316C-2A01-4DA3-A2BB-4A6D2F9B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244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AF09-B316-47AE-83AE-B5A7F3DE6356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316C-2A01-4DA3-A2BB-4A6D2F9B677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6201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AF09-B316-47AE-83AE-B5A7F3DE6356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316C-2A01-4DA3-A2BB-4A6D2F9B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6579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AF09-B316-47AE-83AE-B5A7F3DE6356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316C-2A01-4DA3-A2BB-4A6D2F9B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905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AF09-B316-47AE-83AE-B5A7F3DE6356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316C-2A01-4DA3-A2BB-4A6D2F9B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31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AF09-B316-47AE-83AE-B5A7F3DE6356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316C-2A01-4DA3-A2BB-4A6D2F9B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090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AF09-B316-47AE-83AE-B5A7F3DE6356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316C-2A01-4DA3-A2BB-4A6D2F9B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770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AF09-B316-47AE-83AE-B5A7F3DE6356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316C-2A01-4DA3-A2BB-4A6D2F9B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02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AF09-B316-47AE-83AE-B5A7F3DE6356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316C-2A01-4DA3-A2BB-4A6D2F9B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992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AF09-B316-47AE-83AE-B5A7F3DE6356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316C-2A01-4DA3-A2BB-4A6D2F9B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197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AF09-B316-47AE-83AE-B5A7F3DE6356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316C-2A01-4DA3-A2BB-4A6D2F9B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483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AF09-B316-47AE-83AE-B5A7F3DE6356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316C-2A01-4DA3-A2BB-4A6D2F9B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944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AF09-B316-47AE-83AE-B5A7F3DE6356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316C-2A01-4DA3-A2BB-4A6D2F9B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853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1AF09-B316-47AE-83AE-B5A7F3DE6356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434316C-2A01-4DA3-A2BB-4A6D2F9B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50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625CD3-4E07-4A9B-9B37-32D93449F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314520"/>
            <a:ext cx="10515600" cy="622740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endParaRPr lang="ru-RU" dirty="0"/>
          </a:p>
        </p:txBody>
      </p:sp>
      <p:pic>
        <p:nvPicPr>
          <p:cNvPr id="8" name="Picture 6" descr="C:\Users\Амир\Desktop\5 апреля 2012\15 мая 2012\Механик\gosudarstvo-apk.jpg">
            <a:extLst>
              <a:ext uri="{FF2B5EF4-FFF2-40B4-BE49-F238E27FC236}">
                <a16:creationId xmlns:a16="http://schemas.microsoft.com/office/drawing/2014/main" id="{073473AC-5841-4DC1-96C7-40E3D6B3E10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2277" y="2211544"/>
            <a:ext cx="2622913" cy="19507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Объект 5">
            <a:extLst>
              <a:ext uri="{FF2B5EF4-FFF2-40B4-BE49-F238E27FC236}">
                <a16:creationId xmlns:a16="http://schemas.microsoft.com/office/drawing/2014/main" id="{91F2EB39-60D4-458B-89A2-9B7D29C8B3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01654" y="2057491"/>
            <a:ext cx="5183188" cy="3735524"/>
          </a:xfrm>
        </p:spPr>
        <p:txBody>
          <a:bodyPr>
            <a:normAutofit/>
          </a:bodyPr>
          <a:lstStyle/>
          <a:p>
            <a:r>
              <a:rPr lang="ru-RU" sz="16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Механизатор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специалист, который занимается эксплуатацией, ремонтом и обслуживанием  нескольких видов сельхозтехники. Люди с этой профессией работают с тракторами, комбайнами, автомобилями и всеми видами прицепных и навесных </a:t>
            </a:r>
            <a:r>
              <a:rPr lang="ru-RU" sz="16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сельхозагрегатов</a:t>
            </a:r>
            <a:r>
              <a:rPr lang="ru-RU" sz="16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9" name="Picture 4" descr="C:\Users\Амир\Desktop\5 апреля 2012\15 мая 2012\Механик\posevnaya_4.jpg">
            <a:extLst>
              <a:ext uri="{FF2B5EF4-FFF2-40B4-BE49-F238E27FC236}">
                <a16:creationId xmlns:a16="http://schemas.microsoft.com/office/drawing/2014/main" id="{BBD81F0C-A03E-4D77-94FA-00FEE7C18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31508" y="2224750"/>
            <a:ext cx="2725187" cy="19243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3" descr="C:\Users\Амир\Desktop\5 апреля 2012\15 мая 2012\Механик\41869304.jpg">
            <a:extLst>
              <a:ext uri="{FF2B5EF4-FFF2-40B4-BE49-F238E27FC236}">
                <a16:creationId xmlns:a16="http://schemas.microsoft.com/office/drawing/2014/main" id="{674EF68E-9179-423E-8A17-FF4FED9539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496" y="4328318"/>
            <a:ext cx="3000364" cy="24246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5" descr="C:\Users\Амир\Desktop\5 апреля 2012\15 мая 2012\Механик\economy_big_08.jpg">
            <a:extLst>
              <a:ext uri="{FF2B5EF4-FFF2-40B4-BE49-F238E27FC236}">
                <a16:creationId xmlns:a16="http://schemas.microsoft.com/office/drawing/2014/main" id="{4D846C52-1F3E-425D-9849-10FFCDC196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75191" y="4149057"/>
            <a:ext cx="2928926" cy="26038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2" descr="C:\Users\Амир\Desktop\Механик\19 июня 2012 г\комбайн\P1030008.JPG">
            <a:extLst>
              <a:ext uri="{FF2B5EF4-FFF2-40B4-BE49-F238E27FC236}">
                <a16:creationId xmlns:a16="http://schemas.microsoft.com/office/drawing/2014/main" id="{964CFDB3-F9BF-4255-AC45-F1C6A308FE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93169" y="3685735"/>
            <a:ext cx="3545059" cy="29017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B743BC2-1FAE-4EB9-9CD4-DDC6E9934FD6}"/>
              </a:ext>
            </a:extLst>
          </p:cNvPr>
          <p:cNvSpPr/>
          <p:nvPr/>
        </p:nvSpPr>
        <p:spPr>
          <a:xfrm>
            <a:off x="252278" y="68349"/>
            <a:ext cx="1193972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Профессионально - важные качества профессии "Механизатор":</a:t>
            </a:r>
          </a:p>
          <a:p>
            <a:pPr>
              <a:buFont typeface="Wingdings" pitchFamily="2" charset="2"/>
              <a:buChar char="ü"/>
            </a:pP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аккуратность; </a:t>
            </a:r>
          </a:p>
          <a:p>
            <a:pPr>
              <a:buFont typeface="Wingdings" pitchFamily="2" charset="2"/>
              <a:buChar char="ü"/>
            </a:pP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дисциплинированность; </a:t>
            </a:r>
          </a:p>
          <a:p>
            <a:pPr>
              <a:buFont typeface="Wingdings" pitchFamily="2" charset="2"/>
              <a:buChar char="ü"/>
            </a:pP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ответственность; </a:t>
            </a:r>
          </a:p>
          <a:p>
            <a:pPr>
              <a:buFont typeface="Wingdings" pitchFamily="2" charset="2"/>
              <a:buChar char="ü"/>
            </a:pP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предусмотрительность; </a:t>
            </a:r>
          </a:p>
          <a:p>
            <a:pPr>
              <a:buFont typeface="Wingdings" pitchFamily="2" charset="2"/>
              <a:buChar char="ü"/>
            </a:pP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пунктуальность, педантичность</a:t>
            </a:r>
            <a:r>
              <a:rPr lang="ru-RU" sz="1600" b="1" i="1" dirty="0">
                <a:solidFill>
                  <a:schemeClr val="accent2">
                    <a:lumMod val="75000"/>
                  </a:schemeClr>
                </a:solidFill>
              </a:rPr>
              <a:t>; </a:t>
            </a:r>
          </a:p>
          <a:p>
            <a:endParaRPr lang="ru-RU" sz="2800" dirty="0"/>
          </a:p>
        </p:txBody>
      </p:sp>
      <p:pic>
        <p:nvPicPr>
          <p:cNvPr id="13" name="Picture 2" descr="C:\Users\Амир\Desktop\5 апреля 2012\День сх работников\f708b1241d767f87bcfbb49d089.jpg">
            <a:extLst>
              <a:ext uri="{FF2B5EF4-FFF2-40B4-BE49-F238E27FC236}">
                <a16:creationId xmlns:a16="http://schemas.microsoft.com/office/drawing/2014/main" id="{7B5604AD-5611-477C-8C23-08BB5907B6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62842" y="391642"/>
            <a:ext cx="4895557" cy="14865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76153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</TotalTime>
  <Words>56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Times New Roman</vt:lpstr>
      <vt:lpstr>Trebuchet MS</vt:lpstr>
      <vt:lpstr>Wingdings</vt:lpstr>
      <vt:lpstr>Wingdings 3</vt:lpstr>
      <vt:lpstr>Аспект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 прошедшей неделе учащиеся школы принимали участие в областном форуме, посвященному профориентации. Ученики 5-9 классов создали презентации, в которых пропагандировали определенные профессии, а также приняли участие в конкурсе эссе на тему «Все профессии важны». </dc:title>
  <dc:creator>ПК</dc:creator>
  <cp:lastModifiedBy>ПК</cp:lastModifiedBy>
  <cp:revision>3</cp:revision>
  <dcterms:created xsi:type="dcterms:W3CDTF">2020-11-20T08:03:14Z</dcterms:created>
  <dcterms:modified xsi:type="dcterms:W3CDTF">2020-11-20T08:25:57Z</dcterms:modified>
</cp:coreProperties>
</file>